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56"/>
  </p:normalViewPr>
  <p:slideViewPr>
    <p:cSldViewPr snapToGrid="0" snapToObjects="1">
      <p:cViewPr varScale="1">
        <p:scale>
          <a:sx n="71" d="100"/>
          <a:sy n="71" d="100"/>
        </p:scale>
        <p:origin x="74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08479-96F3-2643-BA3A-E7AEC29A2F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432855-0D59-B843-9C76-50E7FBC8CC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A0372-9EAE-5741-B54E-02B698B3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A63D3D-283E-9844-9BD1-6E774A30A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4ACA8-9870-E14C-A63D-6EF88B598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377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FEB77-C338-DE42-8697-EC121EE43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ED008A-342D-EE4B-B1D0-35CEC2DF4A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A8E9D-4210-D84B-96A2-DBF7F91E7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2A5F7-527D-8E46-A0FF-96990AC53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16E1ED-6D0B-9243-8B45-6A595F5CD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72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9F8951-5D93-CA40-98FA-26C60AA1CE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080725-52EE-0B44-935E-5AB05FEF74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AD702-E762-4A4D-802B-0DA5B95B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18420-FFEB-554A-9ECA-A2B6EE64B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814DD-602E-D64E-9DCB-9AFC5C69A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615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C8A64-CF9B-C943-8FD2-B909D7C25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2B9364-AC58-8743-B4D7-E5042F749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D71365-499C-2144-BB2C-39D4CE6CB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655F3-862F-924E-9AAE-C29A7BFC9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E838F-93DC-0346-8C23-E4CEA206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13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B8DE9-400E-604F-ABF7-DDDD0B1B5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585EF-4244-B447-A21B-41217744D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C11CC-ED78-3C4A-8F05-57FCCC3BB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87F35-BBC3-7F4E-8010-1C07CD57E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5C293-7523-9844-ABDB-2C94B37F3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144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3770E-2F26-0744-8AE9-9C4C86C66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FDDE3-664D-B943-AFF8-C143CED8AE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3D8A7B-CD8F-1846-A52F-D29EFF9CC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7F1187-0ACE-EB4B-84A4-34CC6C64D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5A7B31-9BE1-B748-9FF7-AA852D828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D6B78-97F9-2741-AE36-8C925D100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9403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0601D-E17A-7B44-8C61-2B40F163D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417FD4-5C03-3D45-85FB-48F0C4CCE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066425-2803-4149-9B79-084C13DF4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E48A9E-2FD4-1E4F-875A-E4CF8EC958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C2A3E5-5D31-634D-A4E2-2B42F93F3E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F1FCEE-9F8C-F747-85DB-CBAEE0341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8D3BCF-DFC8-014B-B17E-5BD8DE04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B2CA7B-257B-164F-8AB7-2FA31C8AB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894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5F8FB-DDAE-4C4A-9A1D-E3D119536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945B0D-E994-B14A-8225-155133B80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FE928B-92B8-1D4F-9F52-55CDB796A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43B9A-3B4C-4E47-A04B-3132418F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308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B62A42-3CD1-7049-98CB-CC455ACC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41768B-0B7D-174D-AFFD-829DE7351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8B85D-606C-4648-AD55-C797FB5F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772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3103C-F0BB-0741-829B-67065F45C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8D9E54-707B-F543-9354-BB45D76BE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134A85-5132-B143-BCBB-9DC3BE089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FAEAD0-EE55-7A42-AF20-4A36CD1F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7756D-68D8-2E49-8DA3-5D6E06231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78149-C5BC-F54C-8506-917679C9C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121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E902C-F65E-A743-8C4A-1C21DC0B5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8E612F-3630-D848-A075-42356491C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E3925-A942-9546-AB52-AA339FF1F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681A22-8401-174A-9E1E-809379622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22092-AF6F-9747-BF40-8E1C60779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E89E9-3834-3D46-936B-81AF98FF4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461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A1E11E-6533-AD44-8158-22BAA9705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098A9-A312-7545-864D-FE5B7B7D2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45558-28A7-E841-B663-3DAC05FE7B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ADAFA-EFC4-0A44-9AC3-33B32A3174B7}" type="datetimeFigureOut">
              <a:rPr lang="en-US" smtClean="0"/>
              <a:t>4/5/18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D56E-FC95-3B42-92F5-6139CF102A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A3CF8-98BC-B64F-A670-10B359B58A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D52D0-6BAE-7F42-8311-1108D3E45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95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6A27F-35E4-CF4C-BA4A-24EA563FC2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C7A544-5D7B-E744-BEDE-B65ED0C0FE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AAF59B-3E60-4D4D-9E7A-40B72908F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5D6B4C94-5BC6-494D-8C09-A8582E1CC8E8}"/>
              </a:ext>
            </a:extLst>
          </p:cNvPr>
          <p:cNvGrpSpPr/>
          <p:nvPr/>
        </p:nvGrpSpPr>
        <p:grpSpPr>
          <a:xfrm>
            <a:off x="-1335746" y="108236"/>
            <a:ext cx="2402538" cy="494834"/>
            <a:chOff x="-1111625" y="143435"/>
            <a:chExt cx="2026024" cy="484094"/>
          </a:xfrm>
        </p:grpSpPr>
        <p:sp>
          <p:nvSpPr>
            <p:cNvPr id="5" name="Right Arrow 4">
              <a:extLst>
                <a:ext uri="{FF2B5EF4-FFF2-40B4-BE49-F238E27FC236}">
                  <a16:creationId xmlns:a16="http://schemas.microsoft.com/office/drawing/2014/main" id="{648B1B38-4564-FC49-A1E4-6FC6B7A6DE95}"/>
                </a:ext>
              </a:extLst>
            </p:cNvPr>
            <p:cNvSpPr/>
            <p:nvPr/>
          </p:nvSpPr>
          <p:spPr>
            <a:xfrm>
              <a:off x="-1111624" y="143435"/>
              <a:ext cx="1111624" cy="484094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B97D8C1-29F0-5842-B49B-81A9F7FD56A3}"/>
                </a:ext>
              </a:extLst>
            </p:cNvPr>
            <p:cNvSpPr txBox="1"/>
            <p:nvPr/>
          </p:nvSpPr>
          <p:spPr>
            <a:xfrm>
              <a:off x="-1111625" y="231868"/>
              <a:ext cx="202602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Input command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825460F-412E-064C-8A0B-937CF596CEF8}"/>
              </a:ext>
            </a:extLst>
          </p:cNvPr>
          <p:cNvGrpSpPr/>
          <p:nvPr/>
        </p:nvGrpSpPr>
        <p:grpSpPr>
          <a:xfrm rot="10800000">
            <a:off x="12192000" y="638269"/>
            <a:ext cx="1255056" cy="484094"/>
            <a:chOff x="-1255056" y="143435"/>
            <a:chExt cx="1255056" cy="484094"/>
          </a:xfrm>
        </p:grpSpPr>
        <p:sp>
          <p:nvSpPr>
            <p:cNvPr id="9" name="Right Arrow 8">
              <a:extLst>
                <a:ext uri="{FF2B5EF4-FFF2-40B4-BE49-F238E27FC236}">
                  <a16:creationId xmlns:a16="http://schemas.microsoft.com/office/drawing/2014/main" id="{07777BC4-E658-C04B-BA92-AFAC1ECF24D4}"/>
                </a:ext>
              </a:extLst>
            </p:cNvPr>
            <p:cNvSpPr/>
            <p:nvPr/>
          </p:nvSpPr>
          <p:spPr>
            <a:xfrm>
              <a:off x="-1111624" y="143435"/>
              <a:ext cx="1111624" cy="484094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BC20311-829E-0046-8120-26B5D19F639F}"/>
                </a:ext>
              </a:extLst>
            </p:cNvPr>
            <p:cNvSpPr txBox="1"/>
            <p:nvPr/>
          </p:nvSpPr>
          <p:spPr>
            <a:xfrm rot="10800000">
              <a:off x="-1255056" y="246983"/>
              <a:ext cx="12012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Result display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BB249EF-F396-C943-97A8-E951A2682616}"/>
              </a:ext>
            </a:extLst>
          </p:cNvPr>
          <p:cNvGrpSpPr/>
          <p:nvPr/>
        </p:nvGrpSpPr>
        <p:grpSpPr>
          <a:xfrm>
            <a:off x="-1111625" y="1832069"/>
            <a:ext cx="1272989" cy="484094"/>
            <a:chOff x="-1111624" y="143435"/>
            <a:chExt cx="1272989" cy="484094"/>
          </a:xfrm>
        </p:grpSpPr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04678E47-99EE-9443-8456-4B4D1BAA269C}"/>
                </a:ext>
              </a:extLst>
            </p:cNvPr>
            <p:cNvSpPr/>
            <p:nvPr/>
          </p:nvSpPr>
          <p:spPr>
            <a:xfrm>
              <a:off x="-1111624" y="143435"/>
              <a:ext cx="1111624" cy="484094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356A407-179A-F84C-930E-F06E32928347}"/>
                </a:ext>
              </a:extLst>
            </p:cNvPr>
            <p:cNvSpPr txBox="1"/>
            <p:nvPr/>
          </p:nvSpPr>
          <p:spPr>
            <a:xfrm>
              <a:off x="-1039905" y="246982"/>
              <a:ext cx="12012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Contact list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2FC94E-4008-444C-95EB-E70DC0BF3B65}"/>
              </a:ext>
            </a:extLst>
          </p:cNvPr>
          <p:cNvGrpSpPr/>
          <p:nvPr/>
        </p:nvGrpSpPr>
        <p:grpSpPr>
          <a:xfrm>
            <a:off x="-1111625" y="4773706"/>
            <a:ext cx="1452280" cy="484094"/>
            <a:chOff x="-1111624" y="143435"/>
            <a:chExt cx="1452280" cy="484094"/>
          </a:xfrm>
        </p:grpSpPr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CC24A56B-5028-5F41-BB37-820BA544CA7D}"/>
                </a:ext>
              </a:extLst>
            </p:cNvPr>
            <p:cNvSpPr/>
            <p:nvPr/>
          </p:nvSpPr>
          <p:spPr>
            <a:xfrm>
              <a:off x="-1111624" y="143435"/>
              <a:ext cx="1111624" cy="484094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4771CD-0A36-5441-988E-D16C28D707C0}"/>
                </a:ext>
              </a:extLst>
            </p:cNvPr>
            <p:cNvSpPr txBox="1"/>
            <p:nvPr/>
          </p:nvSpPr>
          <p:spPr>
            <a:xfrm>
              <a:off x="-860614" y="247436"/>
              <a:ext cx="12012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Map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8DF87E0-8B54-DD41-8ED6-041FFCA45949}"/>
              </a:ext>
            </a:extLst>
          </p:cNvPr>
          <p:cNvGrpSpPr/>
          <p:nvPr/>
        </p:nvGrpSpPr>
        <p:grpSpPr>
          <a:xfrm rot="10800000">
            <a:off x="12192000" y="2590798"/>
            <a:ext cx="1461250" cy="484094"/>
            <a:chOff x="-1461250" y="143435"/>
            <a:chExt cx="1461250" cy="484094"/>
          </a:xfrm>
        </p:grpSpPr>
        <p:sp>
          <p:nvSpPr>
            <p:cNvPr id="21" name="Right Arrow 20">
              <a:extLst>
                <a:ext uri="{FF2B5EF4-FFF2-40B4-BE49-F238E27FC236}">
                  <a16:creationId xmlns:a16="http://schemas.microsoft.com/office/drawing/2014/main" id="{D57B342F-C1C8-4F45-A7D6-8B2E71840758}"/>
                </a:ext>
              </a:extLst>
            </p:cNvPr>
            <p:cNvSpPr/>
            <p:nvPr/>
          </p:nvSpPr>
          <p:spPr>
            <a:xfrm>
              <a:off x="-1111624" y="143435"/>
              <a:ext cx="1111624" cy="484094"/>
            </a:xfrm>
            <a:prstGeom prst="rightArrow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D580CB0-7359-F242-B871-800287685773}"/>
                </a:ext>
              </a:extLst>
            </p:cNvPr>
            <p:cNvSpPr txBox="1"/>
            <p:nvPr/>
          </p:nvSpPr>
          <p:spPr>
            <a:xfrm rot="10800000">
              <a:off x="-1461250" y="246984"/>
              <a:ext cx="120127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Calendar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46131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2018-04-05T15:06:28Z</dcterms:created>
  <dcterms:modified xsi:type="dcterms:W3CDTF">2018-04-05T15:16:40Z</dcterms:modified>
</cp:coreProperties>
</file>

<file path=docProps/thumbnail.jpeg>
</file>